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7.png" ContentType="image/png"/>
  <Override PartName="/ppt/media/image4.jpeg" ContentType="image/jpeg"/>
  <Override PartName="/ppt/media/image3.jpeg" ContentType="image/jpeg"/>
  <Override PartName="/ppt/media/image5.png" ContentType="image/png"/>
  <Override PartName="/ppt/media/image2.jpeg" ContentType="image/jpeg"/>
  <Override PartName="/ppt/media/image6.png" ContentType="image/png"/>
  <Override PartName="/ppt/media/image1.jpeg" ContentType="image/jpeg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latin typeface="Arial"/>
              </a:rPr>
              <a:t>Click to edit the title text format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Click to edit the outline text format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Outline Level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Third Outline Level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Fourth Outline Level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Fifth Outline Level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Sixth Outline Level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Seventh Outline Level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latin typeface="Arial"/>
              </a:rPr>
              <a:t>Click to edit the title text format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Click to edit the outline text format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Outline Level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Third Outline Level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Fourth Outline Level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Fifth Outline Level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Sixth Outline Level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Seventh Outline Level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med">
    <p:fade thruBlk="true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 rot="956400">
            <a:off x="610920" y="4140000"/>
            <a:ext cx="4277520" cy="2851560"/>
          </a:xfrm>
          <a:prstGeom prst="rect">
            <a:avLst/>
          </a:prstGeom>
          <a:ln>
            <a:noFill/>
          </a:ln>
        </p:spPr>
      </p:pic>
      <p:sp>
        <p:nvSpPr>
          <p:cNvPr id="77" name="CustomShape 1"/>
          <p:cNvSpPr/>
          <p:nvPr/>
        </p:nvSpPr>
        <p:spPr>
          <a:xfrm>
            <a:off x="503640" y="3237840"/>
            <a:ext cx="907020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fr-FR" sz="4400" spc="-1" strike="noStrike" u="sng">
                <a:solidFill>
                  <a:srgbClr val="d4711a"/>
                </a:solidFill>
                <a:uFillTx/>
                <a:latin typeface="American Typewriter"/>
                <a:ea typeface="DejaVu Sans"/>
              </a:rPr>
              <a:t>Mes voyages</a:t>
            </a:r>
            <a:endParaRPr b="0" lang="fr-FR" sz="4400" spc="-1" strike="noStrike">
              <a:latin typeface="Arial"/>
            </a:endParaRPr>
          </a:p>
        </p:txBody>
      </p:sp>
      <p:pic>
        <p:nvPicPr>
          <p:cNvPr id="78" name="" descr=""/>
          <p:cNvPicPr/>
          <p:nvPr/>
        </p:nvPicPr>
        <p:blipFill>
          <a:blip r:embed="rId2"/>
          <a:stretch/>
        </p:blipFill>
        <p:spPr>
          <a:xfrm rot="21363600">
            <a:off x="5542920" y="4342320"/>
            <a:ext cx="4323600" cy="2820600"/>
          </a:xfrm>
          <a:prstGeom prst="rect">
            <a:avLst/>
          </a:prstGeom>
          <a:ln>
            <a:noFill/>
          </a:ln>
        </p:spPr>
      </p:pic>
      <p:pic>
        <p:nvPicPr>
          <p:cNvPr id="79" name="" descr=""/>
          <p:cNvPicPr/>
          <p:nvPr/>
        </p:nvPicPr>
        <p:blipFill>
          <a:blip r:embed="rId3"/>
          <a:stretch/>
        </p:blipFill>
        <p:spPr>
          <a:xfrm rot="214200">
            <a:off x="5398920" y="287640"/>
            <a:ext cx="4462920" cy="334728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4"/>
          <a:stretch/>
        </p:blipFill>
        <p:spPr>
          <a:xfrm rot="21083400">
            <a:off x="395640" y="424800"/>
            <a:ext cx="4826520" cy="3250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499680" y="0"/>
            <a:ext cx="9002520" cy="7828920"/>
          </a:xfrm>
          <a:prstGeom prst="rect">
            <a:avLst/>
          </a:prstGeom>
          <a:ln>
            <a:noFill/>
          </a:ln>
        </p:spPr>
      </p:pic>
      <p:sp>
        <p:nvSpPr>
          <p:cNvPr id="82" name="CustomShape 1"/>
          <p:cNvSpPr/>
          <p:nvPr/>
        </p:nvSpPr>
        <p:spPr>
          <a:xfrm>
            <a:off x="6623280" y="4248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2"/>
          <p:cNvSpPr/>
          <p:nvPr/>
        </p:nvSpPr>
        <p:spPr>
          <a:xfrm>
            <a:off x="4823640" y="3240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CustomShape 3"/>
          <p:cNvSpPr/>
          <p:nvPr/>
        </p:nvSpPr>
        <p:spPr>
          <a:xfrm>
            <a:off x="5255280" y="4248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4"/>
          <p:cNvSpPr/>
          <p:nvPr/>
        </p:nvSpPr>
        <p:spPr>
          <a:xfrm>
            <a:off x="5399280" y="3528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5"/>
          <p:cNvSpPr/>
          <p:nvPr/>
        </p:nvSpPr>
        <p:spPr>
          <a:xfrm>
            <a:off x="4823640" y="3672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6"/>
          <p:cNvSpPr/>
          <p:nvPr/>
        </p:nvSpPr>
        <p:spPr>
          <a:xfrm>
            <a:off x="5615280" y="4104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7"/>
          <p:cNvSpPr/>
          <p:nvPr/>
        </p:nvSpPr>
        <p:spPr>
          <a:xfrm>
            <a:off x="5831280" y="4608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8"/>
          <p:cNvSpPr/>
          <p:nvPr/>
        </p:nvSpPr>
        <p:spPr>
          <a:xfrm>
            <a:off x="3671640" y="3168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9"/>
          <p:cNvSpPr/>
          <p:nvPr/>
        </p:nvSpPr>
        <p:spPr>
          <a:xfrm>
            <a:off x="3167640" y="3456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10"/>
          <p:cNvSpPr/>
          <p:nvPr/>
        </p:nvSpPr>
        <p:spPr>
          <a:xfrm>
            <a:off x="4895640" y="4320000"/>
            <a:ext cx="287280" cy="719280"/>
          </a:xfrm>
          <a:custGeom>
            <a:avLst/>
            <a:gdLst/>
            <a:ahLst/>
            <a:rect l="l" t="t" r="r" b="b"/>
            <a:pathLst>
              <a:path w="802" h="2002">
                <a:moveTo>
                  <a:pt x="226" y="0"/>
                </a:moveTo>
                <a:lnTo>
                  <a:pt x="226" y="1353"/>
                </a:lnTo>
                <a:lnTo>
                  <a:pt x="0" y="1353"/>
                </a:lnTo>
                <a:lnTo>
                  <a:pt x="400" y="2001"/>
                </a:lnTo>
                <a:lnTo>
                  <a:pt x="801" y="1353"/>
                </a:lnTo>
                <a:lnTo>
                  <a:pt x="575" y="1353"/>
                </a:lnTo>
                <a:lnTo>
                  <a:pt x="575" y="0"/>
                </a:lnTo>
                <a:lnTo>
                  <a:pt x="226" y="0"/>
                </a:lnTo>
              </a:path>
            </a:pathLst>
          </a:custGeom>
          <a:solidFill>
            <a:srgbClr val="ba131a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ransition spd="med">
    <p:cover dir="d"/>
  </p:transition>
  <p:timing>
    <p:tnLst>
      <p:par>
        <p:cTn id="5" dur="indefinite" restart="never" nodeType="tmRoot">
          <p:childTnLst>
            <p:seq>
              <p:cTn id="6" nodeType="mainSeq">
                <p:childTnLst>
                  <p:par>
                    <p:cTn id="7" fill="freeze">
                      <p:stCondLst>
                        <p:cond delay="indefinite"/>
                      </p:stCondLst>
                      <p:childTnLst>
                        <p:par>
                          <p:cTn id="8" fill="freeze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freeze">
                      <p:stCondLst>
                        <p:cond delay="indefinite"/>
                      </p:stCondLst>
                      <p:childTnLst>
                        <p:par>
                          <p:cTn id="12" fill="freeze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freeze">
                      <p:stCondLst>
                        <p:cond delay="indefinite"/>
                      </p:stCondLst>
                      <p:childTnLst>
                        <p:par>
                          <p:cTn id="16" fill="freeze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freeze">
                      <p:stCondLst>
                        <p:cond delay="indefinite"/>
                      </p:stCondLst>
                      <p:childTnLst>
                        <p:par>
                          <p:cTn id="20" fill="freeze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freeze">
                      <p:stCondLst>
                        <p:cond delay="indefinite"/>
                      </p:stCondLst>
                      <p:childTnLst>
                        <p:par>
                          <p:cTn id="24" fill="freeze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freeze">
                      <p:stCondLst>
                        <p:cond delay="indefinite"/>
                      </p:stCondLst>
                      <p:childTnLst>
                        <p:par>
                          <p:cTn id="28" fill="freeze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freeze">
                      <p:stCondLst>
                        <p:cond delay="indefinite"/>
                      </p:stCondLst>
                      <p:childTnLst>
                        <p:par>
                          <p:cTn id="32" fill="freeze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freeze">
                      <p:stCondLst>
                        <p:cond delay="indefinite"/>
                      </p:stCondLst>
                      <p:childTnLst>
                        <p:par>
                          <p:cTn id="36" fill="freeze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freeze">
                      <p:stCondLst>
                        <p:cond delay="indefinite"/>
                      </p:stCondLst>
                      <p:childTnLst>
                        <p:par>
                          <p:cTn id="40" fill="freeze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freeze">
                      <p:stCondLst>
                        <p:cond delay="indefinite"/>
                      </p:stCondLst>
                      <p:childTnLst>
                        <p:par>
                          <p:cTn id="44" fill="freeze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-144000" y="108000"/>
            <a:ext cx="10681920" cy="7344000"/>
          </a:xfrm>
          <a:prstGeom prst="rect">
            <a:avLst/>
          </a:prstGeom>
          <a:ln>
            <a:noFill/>
          </a:ln>
        </p:spPr>
      </p:pic>
    </p:spTree>
  </p:cSld>
  <p:transition spd="med">
    <p:wedge/>
  </p:transition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2916000" y="1512360"/>
            <a:ext cx="4175640" cy="176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5400" spc="-1" strike="noStrike">
                <a:solidFill>
                  <a:srgbClr val="f58220"/>
                </a:solidFill>
                <a:latin typeface="American Typewriter"/>
              </a:rPr>
              <a:t>BRIGHTON</a:t>
            </a:r>
            <a:endParaRPr b="0" lang="fr-FR" sz="5400" spc="-1" strike="noStrike">
              <a:latin typeface="Arial"/>
            </a:endParaRPr>
          </a:p>
        </p:txBody>
      </p:sp>
    </p:spTree>
  </p:cSld>
  <p:transition spd="med" advTm="5000">
    <p:pull dir="d"/>
  </p:transition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>
        <mc:Choice xmlns:a14="http://schemas.microsoft.com/office/drawing/2010/main" Requires="a14">
          <p:sp>
            <p:nvSpPr>
              <p:cNvPr id="94" name="Formula 1"/>
              <p:cNvSpPr txBox="1"/>
              <p:nvPr/>
            </p:nvSpPr>
            <p:spPr>
              <a:xfrm>
                <a:off x="4675320" y="3599280"/>
                <a:ext cx="719280" cy="3592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/>
                </a14:m>
              </a:p>
            </p:txBody>
          </p:sp>
        </mc:Choice>
        <mc:Fallback/>
      </mc:AlternateContent>
    </p:spTree>
  </p:cSld>
  <p:transition spd="med">
    <p:fade thruBlk="true"/>
  </p:transition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2844000" y="720000"/>
            <a:ext cx="4586040" cy="6071760"/>
          </a:xfrm>
          <a:prstGeom prst="rect">
            <a:avLst/>
          </a:prstGeom>
          <a:ln>
            <a:noFill/>
          </a:ln>
        </p:spPr>
      </p:pic>
    </p:spTree>
  </p:cSld>
  <p:transition spd="med">
    <p:fade thruBlk="true"/>
  </p:transition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</TotalTime>
  <Application>LibreOffice/5.4.1.2$MacOSX_X86_64 LibreOffice_project/ea7cb86e6eeb2bf3a5af73a8f7777ac570321527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2017-09-19T10:22:52Z</dcterms:created>
  <dc:creator/>
  <dc:description/>
  <dc:language>fr-FR</dc:language>
  <cp:lastModifiedBy/>
  <dcterms:modified xsi:type="dcterms:W3CDTF">2017-09-19T13:59:40Z</dcterms:modified>
  <cp:revision>11</cp:revision>
  <dc:subject/>
  <dc:title/>
</cp:coreProperties>
</file>